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6" r:id="rId2"/>
    <p:sldId id="292" r:id="rId3"/>
    <p:sldId id="277" r:id="rId4"/>
    <p:sldId id="293" r:id="rId5"/>
    <p:sldId id="283" r:id="rId6"/>
    <p:sldId id="288" r:id="rId7"/>
    <p:sldId id="294" r:id="rId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tse3.mm.bing.net/th?id=OIP.Qj-8NSpX9o-mh7wB_-SW7AHaEK&amp;pid=Api&amp;P=0&amp;w=286&amp;h=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75" y="522279"/>
            <a:ext cx="6042265" cy="17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83569" y="2921183"/>
            <a:ext cx="774603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IQ" sz="5400" b="1" dirty="0" smtClean="0">
                <a:ln w="11430"/>
                <a:solidFill>
                  <a:prstClr val="black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منظمات النمو والهرمونات النباتية</a:t>
            </a:r>
          </a:p>
          <a:p>
            <a:pPr algn="ctr"/>
            <a:r>
              <a:rPr lang="ar-IQ" sz="5400" b="1" dirty="0" err="1" smtClean="0">
                <a:ln w="11430"/>
                <a:solidFill>
                  <a:srgbClr val="FFFF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أ.د</a:t>
            </a:r>
            <a:r>
              <a:rPr lang="ar-IQ" sz="5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عقيل هادي عبد الواحد</a:t>
            </a:r>
          </a:p>
          <a:p>
            <a:pPr algn="ctr"/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استاذ فسيولوجيا النبات </a:t>
            </a:r>
            <a:r>
              <a:rPr lang="ar-IQ" sz="3600" b="1" dirty="0" err="1" smtClean="0">
                <a:ln w="11430"/>
                <a:solidFill>
                  <a:srgbClr val="FFFF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والتقانات</a:t>
            </a:r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الحياتية</a:t>
            </a:r>
          </a:p>
          <a:p>
            <a:pPr algn="ctr"/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جامعه البصرة – كلية الزراعة</a:t>
            </a:r>
            <a:endParaRPr lang="ar-SA" sz="3600" b="1" dirty="0">
              <a:ln w="11430"/>
              <a:solidFill>
                <a:srgbClr val="FFFF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صورة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816"/>
            <a:ext cx="1609460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/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40" y="490816"/>
            <a:ext cx="1496856" cy="173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8"/>
    </mc:Choice>
    <mc:Fallback xmlns="">
      <p:transition spd="slow" advTm="1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91349" y="1340768"/>
            <a:ext cx="7361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IQ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التاثيرات</a:t>
            </a:r>
            <a:r>
              <a:rPr lang="ar-IQ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الفسيولوجية </a:t>
            </a:r>
            <a:r>
              <a:rPr lang="ar-IQ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للاوكسين</a:t>
            </a:r>
            <a:endParaRPr lang="ar-SA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68960"/>
            <a:ext cx="3892191" cy="284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"/>
    </mc:Choice>
    <mc:Fallback xmlns="">
      <p:transition spd="slow" advTm="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758615" y="836712"/>
            <a:ext cx="565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الاوكسين</a:t>
            </a:r>
            <a:r>
              <a:rPr lang="ar-IQ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وتوسع الخلايا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578" name="Picture 2" descr="https://tse1.mm.bing.net/th?id=OIP._O5FNPkIOiGNumstq8oGrwHaFn&amp;pid=Api&amp;P=0&amp;w=239&amp;h=1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91" y="2348880"/>
            <a:ext cx="5112568" cy="389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8"/>
    </mc:Choice>
    <mc:Fallback xmlns="">
      <p:transition spd="slow" advTm="4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IQ" dirty="0" smtClean="0"/>
              <a:t>تحفيز انقسام الخلايا وتكوين </a:t>
            </a:r>
            <a:r>
              <a:rPr lang="ar-IQ" dirty="0" err="1" smtClean="0"/>
              <a:t>الكالس</a:t>
            </a:r>
            <a:r>
              <a:rPr lang="ar-IQ" dirty="0" smtClean="0"/>
              <a:t/>
            </a:r>
            <a:br>
              <a:rPr lang="ar-IQ" dirty="0" smtClean="0"/>
            </a:br>
            <a:r>
              <a:rPr lang="ar-IQ" dirty="0" smtClean="0"/>
              <a:t>ابتداء تكوين الجذر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18" y="3185717"/>
            <a:ext cx="4755109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8" name="Picture 2" descr="https://image.slidesharecdn.com/ab206hormones3cytokininsflorigen-140828005656-phpapp02/95/ab206-hormones-3-cytokinins-florigen-8-638.jpg?cb=14091874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7322"/>
            <a:ext cx="3391458" cy="25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9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20"/>
    </mc:Choice>
    <mc:Fallback xmlns="">
      <p:transition spd="slow" advTm="8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tse4.mm.bing.net/th?id=OIP.7Z75U38ymedCU8lhKYb4aQHaFj&amp;pid=Api&amp;P=0&amp;w=219&amp;h=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6984776" cy="526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059832" y="273422"/>
            <a:ext cx="3233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السيادة </a:t>
            </a:r>
            <a:r>
              <a:rPr lang="ar-IQ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القمية</a:t>
            </a:r>
            <a:endParaRPr lang="ar-SA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9"/>
    </mc:Choice>
    <mc:Fallback xmlns="">
      <p:transition spd="slow" advTm="3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mage.slidesharecdn.com/plantresponses-150311200432-conversion-gate01/95/plant-responses-37-638.jpg?cb=14261223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4" y="1254656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33863" y="548680"/>
            <a:ext cx="4676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تكوين الثمار العذرية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Picture 2" descr="https://tse4.mm.bing.net/th?id=OIP.WeDttkRcRE1nnAS6WrybGwHaDD&amp;pid=Api&amp;P=0&amp;w=377&amp;h=1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22154"/>
            <a:ext cx="4809060" cy="19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3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4"/>
    </mc:Choice>
    <mc:Fallback xmlns="">
      <p:transition spd="slow" advTm="26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ar-IQ" dirty="0" smtClean="0"/>
              <a:t>تحفيز انقسام خلايا </a:t>
            </a:r>
            <a:r>
              <a:rPr lang="ar-IQ" dirty="0" err="1" smtClean="0"/>
              <a:t>الكمبيوم</a:t>
            </a:r>
            <a:endParaRPr lang="ar-IQ" dirty="0" smtClean="0"/>
          </a:p>
          <a:p>
            <a:r>
              <a:rPr lang="ar-IQ" dirty="0" smtClean="0"/>
              <a:t>الاحساس والحركة في النبات </a:t>
            </a:r>
          </a:p>
          <a:p>
            <a:r>
              <a:rPr lang="ar-IQ" dirty="0" smtClean="0"/>
              <a:t>تثبيط السقوط او الانفصال</a:t>
            </a:r>
          </a:p>
          <a:p>
            <a:r>
              <a:rPr lang="ar-IQ" dirty="0" smtClean="0"/>
              <a:t>تحفيز تكوين الاثلين</a:t>
            </a:r>
          </a:p>
          <a:p>
            <a:r>
              <a:rPr lang="ar-IQ" dirty="0" smtClean="0"/>
              <a:t>نقل الذائبات</a:t>
            </a:r>
          </a:p>
          <a:p>
            <a:r>
              <a:rPr lang="ar-IQ" dirty="0" smtClean="0"/>
              <a:t>زيادة التنفس</a:t>
            </a:r>
          </a:p>
          <a:p>
            <a:r>
              <a:rPr lang="ar-IQ" dirty="0" smtClean="0"/>
              <a:t>تحديد الجنس</a:t>
            </a:r>
          </a:p>
          <a:p>
            <a:r>
              <a:rPr lang="ar-IQ" dirty="0" smtClean="0"/>
              <a:t>مبيد ادغال</a:t>
            </a: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58"/>
    </mc:Choice>
    <mc:Fallback xmlns="">
      <p:transition spd="slow" advTm="68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59</Words>
  <Application>Microsoft Office PowerPoint</Application>
  <PresentationFormat>عرض على الشاشة (3:4)‏</PresentationFormat>
  <Paragraphs>17</Paragraphs>
  <Slides>7</Slides>
  <Notes>0</Notes>
  <HiddenSlides>0</HiddenSlides>
  <MMClips>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سمة Office</vt:lpstr>
      <vt:lpstr>عرض تقديمي في PowerPoint</vt:lpstr>
      <vt:lpstr>عرض تقديمي في PowerPoint</vt:lpstr>
      <vt:lpstr>عرض تقديمي في PowerPoint</vt:lpstr>
      <vt:lpstr>تحفيز انقسام الخلايا وتكوين الكالس ابتداء تكوين الجذر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msn</dc:creator>
  <cp:lastModifiedBy>alkdeer</cp:lastModifiedBy>
  <cp:revision>12</cp:revision>
  <dcterms:created xsi:type="dcterms:W3CDTF">2020-03-31T00:21:42Z</dcterms:created>
  <dcterms:modified xsi:type="dcterms:W3CDTF">2022-05-07T02:39:14Z</dcterms:modified>
</cp:coreProperties>
</file>